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18" r:id="rId3"/>
    <p:sldId id="257" r:id="rId4"/>
    <p:sldId id="320" r:id="rId5"/>
    <p:sldId id="321" r:id="rId6"/>
    <p:sldId id="258" r:id="rId7"/>
    <p:sldId id="325" r:id="rId8"/>
    <p:sldId id="322" r:id="rId9"/>
    <p:sldId id="323" r:id="rId10"/>
    <p:sldId id="324" r:id="rId11"/>
    <p:sldId id="326" r:id="rId12"/>
    <p:sldId id="316" r:id="rId13"/>
    <p:sldId id="319" r:id="rId14"/>
    <p:sldId id="317" r:id="rId15"/>
  </p:sldIdLst>
  <p:sldSz cx="12192000" cy="6858000"/>
  <p:notesSz cx="6858000" cy="9144000"/>
  <p:defaultTextStyle>
    <a:defPPr>
      <a:defRPr lang="en-150"/>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29" autoAdjust="0"/>
    <p:restoredTop sz="94660"/>
  </p:normalViewPr>
  <p:slideViewPr>
    <p:cSldViewPr snapToGrid="0">
      <p:cViewPr varScale="1">
        <p:scale>
          <a:sx n="79" d="100"/>
          <a:sy n="79" d="100"/>
        </p:scale>
        <p:origin x="86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63B89-5A55-CB40-7BC5-05ACD3C9FF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150"/>
          </a:p>
        </p:txBody>
      </p:sp>
      <p:sp>
        <p:nvSpPr>
          <p:cNvPr id="3" name="Subtitle 2">
            <a:extLst>
              <a:ext uri="{FF2B5EF4-FFF2-40B4-BE49-F238E27FC236}">
                <a16:creationId xmlns:a16="http://schemas.microsoft.com/office/drawing/2014/main" id="{8F963580-E52C-399D-AD5A-30440BC3A8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150"/>
          </a:p>
        </p:txBody>
      </p:sp>
      <p:sp>
        <p:nvSpPr>
          <p:cNvPr id="4" name="Date Placeholder 3">
            <a:extLst>
              <a:ext uri="{FF2B5EF4-FFF2-40B4-BE49-F238E27FC236}">
                <a16:creationId xmlns:a16="http://schemas.microsoft.com/office/drawing/2014/main" id="{93A8AC01-72FD-4FCB-CBCE-03CF45B7875C}"/>
              </a:ext>
            </a:extLst>
          </p:cNvPr>
          <p:cNvSpPr>
            <a:spLocks noGrp="1"/>
          </p:cNvSpPr>
          <p:nvPr>
            <p:ph type="dt" sz="half" idx="10"/>
          </p:nvPr>
        </p:nvSpPr>
        <p:spPr/>
        <p:txBody>
          <a:bodyPr/>
          <a:lstStyle/>
          <a:p>
            <a:fld id="{AF53D937-53FA-402B-ABBB-0191DC9AA0D1}" type="datetimeFigureOut">
              <a:rPr lang="en-150" smtClean="0"/>
              <a:t>08/07/2024</a:t>
            </a:fld>
            <a:endParaRPr lang="en-150"/>
          </a:p>
        </p:txBody>
      </p:sp>
      <p:sp>
        <p:nvSpPr>
          <p:cNvPr id="5" name="Footer Placeholder 4">
            <a:extLst>
              <a:ext uri="{FF2B5EF4-FFF2-40B4-BE49-F238E27FC236}">
                <a16:creationId xmlns:a16="http://schemas.microsoft.com/office/drawing/2014/main" id="{2FD99208-5849-C988-F2C8-8387CC78E11D}"/>
              </a:ext>
            </a:extLst>
          </p:cNvPr>
          <p:cNvSpPr>
            <a:spLocks noGrp="1"/>
          </p:cNvSpPr>
          <p:nvPr>
            <p:ph type="ftr" sz="quarter" idx="11"/>
          </p:nvPr>
        </p:nvSpPr>
        <p:spPr/>
        <p:txBody>
          <a:bodyPr/>
          <a:lstStyle/>
          <a:p>
            <a:endParaRPr lang="en-150"/>
          </a:p>
        </p:txBody>
      </p:sp>
      <p:sp>
        <p:nvSpPr>
          <p:cNvPr id="6" name="Slide Number Placeholder 5">
            <a:extLst>
              <a:ext uri="{FF2B5EF4-FFF2-40B4-BE49-F238E27FC236}">
                <a16:creationId xmlns:a16="http://schemas.microsoft.com/office/drawing/2014/main" id="{22A8C81C-F449-7849-74DC-AA146B00A377}"/>
              </a:ext>
            </a:extLst>
          </p:cNvPr>
          <p:cNvSpPr>
            <a:spLocks noGrp="1"/>
          </p:cNvSpPr>
          <p:nvPr>
            <p:ph type="sldNum" sz="quarter" idx="12"/>
          </p:nvPr>
        </p:nvSpPr>
        <p:spPr/>
        <p:txBody>
          <a:bodyPr/>
          <a:lstStyle/>
          <a:p>
            <a:fld id="{2108B42A-7108-48F6-B1EB-DCAB7FDF4534}" type="slidenum">
              <a:rPr lang="en-150" smtClean="0"/>
              <a:t>‹#›</a:t>
            </a:fld>
            <a:endParaRPr lang="en-150"/>
          </a:p>
        </p:txBody>
      </p:sp>
    </p:spTree>
    <p:extLst>
      <p:ext uri="{BB962C8B-B14F-4D97-AF65-F5344CB8AC3E}">
        <p14:creationId xmlns:p14="http://schemas.microsoft.com/office/powerpoint/2010/main" val="1128875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6AC18-431D-01C6-B2FD-3F8071E41686}"/>
              </a:ext>
            </a:extLst>
          </p:cNvPr>
          <p:cNvSpPr>
            <a:spLocks noGrp="1"/>
          </p:cNvSpPr>
          <p:nvPr>
            <p:ph type="title"/>
          </p:nvPr>
        </p:nvSpPr>
        <p:spPr/>
        <p:txBody>
          <a:bodyPr/>
          <a:lstStyle/>
          <a:p>
            <a:r>
              <a:rPr lang="en-US"/>
              <a:t>Click to edit Master title style</a:t>
            </a:r>
            <a:endParaRPr lang="en-150"/>
          </a:p>
        </p:txBody>
      </p:sp>
      <p:sp>
        <p:nvSpPr>
          <p:cNvPr id="3" name="Vertical Text Placeholder 2">
            <a:extLst>
              <a:ext uri="{FF2B5EF4-FFF2-40B4-BE49-F238E27FC236}">
                <a16:creationId xmlns:a16="http://schemas.microsoft.com/office/drawing/2014/main" id="{F1C77FDA-2C45-7831-D9B3-418CE3C5FF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150"/>
          </a:p>
        </p:txBody>
      </p:sp>
      <p:sp>
        <p:nvSpPr>
          <p:cNvPr id="4" name="Date Placeholder 3">
            <a:extLst>
              <a:ext uri="{FF2B5EF4-FFF2-40B4-BE49-F238E27FC236}">
                <a16:creationId xmlns:a16="http://schemas.microsoft.com/office/drawing/2014/main" id="{1123815D-81D8-BBB7-2E3C-5CE528A501A7}"/>
              </a:ext>
            </a:extLst>
          </p:cNvPr>
          <p:cNvSpPr>
            <a:spLocks noGrp="1"/>
          </p:cNvSpPr>
          <p:nvPr>
            <p:ph type="dt" sz="half" idx="10"/>
          </p:nvPr>
        </p:nvSpPr>
        <p:spPr/>
        <p:txBody>
          <a:bodyPr/>
          <a:lstStyle/>
          <a:p>
            <a:fld id="{AF53D937-53FA-402B-ABBB-0191DC9AA0D1}" type="datetimeFigureOut">
              <a:rPr lang="en-150" smtClean="0"/>
              <a:t>08/07/2024</a:t>
            </a:fld>
            <a:endParaRPr lang="en-150"/>
          </a:p>
        </p:txBody>
      </p:sp>
      <p:sp>
        <p:nvSpPr>
          <p:cNvPr id="5" name="Footer Placeholder 4">
            <a:extLst>
              <a:ext uri="{FF2B5EF4-FFF2-40B4-BE49-F238E27FC236}">
                <a16:creationId xmlns:a16="http://schemas.microsoft.com/office/drawing/2014/main" id="{023CD426-33ED-E4C6-5F60-2C02107B0B0A}"/>
              </a:ext>
            </a:extLst>
          </p:cNvPr>
          <p:cNvSpPr>
            <a:spLocks noGrp="1"/>
          </p:cNvSpPr>
          <p:nvPr>
            <p:ph type="ftr" sz="quarter" idx="11"/>
          </p:nvPr>
        </p:nvSpPr>
        <p:spPr/>
        <p:txBody>
          <a:bodyPr/>
          <a:lstStyle/>
          <a:p>
            <a:endParaRPr lang="en-150"/>
          </a:p>
        </p:txBody>
      </p:sp>
      <p:sp>
        <p:nvSpPr>
          <p:cNvPr id="6" name="Slide Number Placeholder 5">
            <a:extLst>
              <a:ext uri="{FF2B5EF4-FFF2-40B4-BE49-F238E27FC236}">
                <a16:creationId xmlns:a16="http://schemas.microsoft.com/office/drawing/2014/main" id="{B77FC707-DF1D-8BDF-220F-CC6B0329C898}"/>
              </a:ext>
            </a:extLst>
          </p:cNvPr>
          <p:cNvSpPr>
            <a:spLocks noGrp="1"/>
          </p:cNvSpPr>
          <p:nvPr>
            <p:ph type="sldNum" sz="quarter" idx="12"/>
          </p:nvPr>
        </p:nvSpPr>
        <p:spPr/>
        <p:txBody>
          <a:bodyPr/>
          <a:lstStyle/>
          <a:p>
            <a:fld id="{2108B42A-7108-48F6-B1EB-DCAB7FDF4534}" type="slidenum">
              <a:rPr lang="en-150" smtClean="0"/>
              <a:t>‹#›</a:t>
            </a:fld>
            <a:endParaRPr lang="en-150"/>
          </a:p>
        </p:txBody>
      </p:sp>
    </p:spTree>
    <p:extLst>
      <p:ext uri="{BB962C8B-B14F-4D97-AF65-F5344CB8AC3E}">
        <p14:creationId xmlns:p14="http://schemas.microsoft.com/office/powerpoint/2010/main" val="4183004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18DA03-B5D8-BD4D-0932-080EDB4902B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150"/>
          </a:p>
        </p:txBody>
      </p:sp>
      <p:sp>
        <p:nvSpPr>
          <p:cNvPr id="3" name="Vertical Text Placeholder 2">
            <a:extLst>
              <a:ext uri="{FF2B5EF4-FFF2-40B4-BE49-F238E27FC236}">
                <a16:creationId xmlns:a16="http://schemas.microsoft.com/office/drawing/2014/main" id="{1A69FC83-B69A-56C2-6465-FAC63A2B0B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150"/>
          </a:p>
        </p:txBody>
      </p:sp>
      <p:sp>
        <p:nvSpPr>
          <p:cNvPr id="4" name="Date Placeholder 3">
            <a:extLst>
              <a:ext uri="{FF2B5EF4-FFF2-40B4-BE49-F238E27FC236}">
                <a16:creationId xmlns:a16="http://schemas.microsoft.com/office/drawing/2014/main" id="{83B0D420-C429-7441-E4E8-A073CB9CD0D3}"/>
              </a:ext>
            </a:extLst>
          </p:cNvPr>
          <p:cNvSpPr>
            <a:spLocks noGrp="1"/>
          </p:cNvSpPr>
          <p:nvPr>
            <p:ph type="dt" sz="half" idx="10"/>
          </p:nvPr>
        </p:nvSpPr>
        <p:spPr/>
        <p:txBody>
          <a:bodyPr/>
          <a:lstStyle/>
          <a:p>
            <a:fld id="{AF53D937-53FA-402B-ABBB-0191DC9AA0D1}" type="datetimeFigureOut">
              <a:rPr lang="en-150" smtClean="0"/>
              <a:t>08/07/2024</a:t>
            </a:fld>
            <a:endParaRPr lang="en-150"/>
          </a:p>
        </p:txBody>
      </p:sp>
      <p:sp>
        <p:nvSpPr>
          <p:cNvPr id="5" name="Footer Placeholder 4">
            <a:extLst>
              <a:ext uri="{FF2B5EF4-FFF2-40B4-BE49-F238E27FC236}">
                <a16:creationId xmlns:a16="http://schemas.microsoft.com/office/drawing/2014/main" id="{CAA008ED-0711-2C86-60A1-442991E6A5DC}"/>
              </a:ext>
            </a:extLst>
          </p:cNvPr>
          <p:cNvSpPr>
            <a:spLocks noGrp="1"/>
          </p:cNvSpPr>
          <p:nvPr>
            <p:ph type="ftr" sz="quarter" idx="11"/>
          </p:nvPr>
        </p:nvSpPr>
        <p:spPr/>
        <p:txBody>
          <a:bodyPr/>
          <a:lstStyle/>
          <a:p>
            <a:endParaRPr lang="en-150"/>
          </a:p>
        </p:txBody>
      </p:sp>
      <p:sp>
        <p:nvSpPr>
          <p:cNvPr id="6" name="Slide Number Placeholder 5">
            <a:extLst>
              <a:ext uri="{FF2B5EF4-FFF2-40B4-BE49-F238E27FC236}">
                <a16:creationId xmlns:a16="http://schemas.microsoft.com/office/drawing/2014/main" id="{5426F125-D7E5-C014-D90D-25D6382E6ABE}"/>
              </a:ext>
            </a:extLst>
          </p:cNvPr>
          <p:cNvSpPr>
            <a:spLocks noGrp="1"/>
          </p:cNvSpPr>
          <p:nvPr>
            <p:ph type="sldNum" sz="quarter" idx="12"/>
          </p:nvPr>
        </p:nvSpPr>
        <p:spPr/>
        <p:txBody>
          <a:bodyPr/>
          <a:lstStyle/>
          <a:p>
            <a:fld id="{2108B42A-7108-48F6-B1EB-DCAB7FDF4534}" type="slidenum">
              <a:rPr lang="en-150" smtClean="0"/>
              <a:t>‹#›</a:t>
            </a:fld>
            <a:endParaRPr lang="en-150"/>
          </a:p>
        </p:txBody>
      </p:sp>
    </p:spTree>
    <p:extLst>
      <p:ext uri="{BB962C8B-B14F-4D97-AF65-F5344CB8AC3E}">
        <p14:creationId xmlns:p14="http://schemas.microsoft.com/office/powerpoint/2010/main" val="3257427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1D40F-EAA4-5D4D-97C2-72ACE551871C}"/>
              </a:ext>
            </a:extLst>
          </p:cNvPr>
          <p:cNvSpPr>
            <a:spLocks noGrp="1"/>
          </p:cNvSpPr>
          <p:nvPr>
            <p:ph type="title"/>
          </p:nvPr>
        </p:nvSpPr>
        <p:spPr/>
        <p:txBody>
          <a:bodyPr/>
          <a:lstStyle/>
          <a:p>
            <a:r>
              <a:rPr lang="en-US"/>
              <a:t>Click to edit Master title style</a:t>
            </a:r>
            <a:endParaRPr lang="en-150"/>
          </a:p>
        </p:txBody>
      </p:sp>
      <p:sp>
        <p:nvSpPr>
          <p:cNvPr id="3" name="Content Placeholder 2">
            <a:extLst>
              <a:ext uri="{FF2B5EF4-FFF2-40B4-BE49-F238E27FC236}">
                <a16:creationId xmlns:a16="http://schemas.microsoft.com/office/drawing/2014/main" id="{2460D3CD-9ADF-59DD-FE82-2482FF22CE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150"/>
          </a:p>
        </p:txBody>
      </p:sp>
      <p:sp>
        <p:nvSpPr>
          <p:cNvPr id="4" name="Date Placeholder 3">
            <a:extLst>
              <a:ext uri="{FF2B5EF4-FFF2-40B4-BE49-F238E27FC236}">
                <a16:creationId xmlns:a16="http://schemas.microsoft.com/office/drawing/2014/main" id="{E50C0F46-CD99-2545-1E9C-CB49945E0449}"/>
              </a:ext>
            </a:extLst>
          </p:cNvPr>
          <p:cNvSpPr>
            <a:spLocks noGrp="1"/>
          </p:cNvSpPr>
          <p:nvPr>
            <p:ph type="dt" sz="half" idx="10"/>
          </p:nvPr>
        </p:nvSpPr>
        <p:spPr/>
        <p:txBody>
          <a:bodyPr/>
          <a:lstStyle/>
          <a:p>
            <a:fld id="{AF53D937-53FA-402B-ABBB-0191DC9AA0D1}" type="datetimeFigureOut">
              <a:rPr lang="en-150" smtClean="0"/>
              <a:t>08/07/2024</a:t>
            </a:fld>
            <a:endParaRPr lang="en-150"/>
          </a:p>
        </p:txBody>
      </p:sp>
      <p:sp>
        <p:nvSpPr>
          <p:cNvPr id="5" name="Footer Placeholder 4">
            <a:extLst>
              <a:ext uri="{FF2B5EF4-FFF2-40B4-BE49-F238E27FC236}">
                <a16:creationId xmlns:a16="http://schemas.microsoft.com/office/drawing/2014/main" id="{1834E811-3260-C0DB-CF90-6A11E85B2E3F}"/>
              </a:ext>
            </a:extLst>
          </p:cNvPr>
          <p:cNvSpPr>
            <a:spLocks noGrp="1"/>
          </p:cNvSpPr>
          <p:nvPr>
            <p:ph type="ftr" sz="quarter" idx="11"/>
          </p:nvPr>
        </p:nvSpPr>
        <p:spPr/>
        <p:txBody>
          <a:bodyPr/>
          <a:lstStyle/>
          <a:p>
            <a:endParaRPr lang="en-150"/>
          </a:p>
        </p:txBody>
      </p:sp>
      <p:sp>
        <p:nvSpPr>
          <p:cNvPr id="6" name="Slide Number Placeholder 5">
            <a:extLst>
              <a:ext uri="{FF2B5EF4-FFF2-40B4-BE49-F238E27FC236}">
                <a16:creationId xmlns:a16="http://schemas.microsoft.com/office/drawing/2014/main" id="{167E1460-0A80-DE45-00C4-4C0E2731F9CA}"/>
              </a:ext>
            </a:extLst>
          </p:cNvPr>
          <p:cNvSpPr>
            <a:spLocks noGrp="1"/>
          </p:cNvSpPr>
          <p:nvPr>
            <p:ph type="sldNum" sz="quarter" idx="12"/>
          </p:nvPr>
        </p:nvSpPr>
        <p:spPr/>
        <p:txBody>
          <a:bodyPr/>
          <a:lstStyle/>
          <a:p>
            <a:fld id="{2108B42A-7108-48F6-B1EB-DCAB7FDF4534}" type="slidenum">
              <a:rPr lang="en-150" smtClean="0"/>
              <a:t>‹#›</a:t>
            </a:fld>
            <a:endParaRPr lang="en-150"/>
          </a:p>
        </p:txBody>
      </p:sp>
    </p:spTree>
    <p:extLst>
      <p:ext uri="{BB962C8B-B14F-4D97-AF65-F5344CB8AC3E}">
        <p14:creationId xmlns:p14="http://schemas.microsoft.com/office/powerpoint/2010/main" val="1559288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FF633-AFFF-3B38-3DB9-6BC1667C52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150"/>
          </a:p>
        </p:txBody>
      </p:sp>
      <p:sp>
        <p:nvSpPr>
          <p:cNvPr id="3" name="Text Placeholder 2">
            <a:extLst>
              <a:ext uri="{FF2B5EF4-FFF2-40B4-BE49-F238E27FC236}">
                <a16:creationId xmlns:a16="http://schemas.microsoft.com/office/drawing/2014/main" id="{49C28AF2-5326-2FA2-DCE8-5E44CA5AA98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E407018-17DB-7C90-29AE-B5ABBC5084C1}"/>
              </a:ext>
            </a:extLst>
          </p:cNvPr>
          <p:cNvSpPr>
            <a:spLocks noGrp="1"/>
          </p:cNvSpPr>
          <p:nvPr>
            <p:ph type="dt" sz="half" idx="10"/>
          </p:nvPr>
        </p:nvSpPr>
        <p:spPr/>
        <p:txBody>
          <a:bodyPr/>
          <a:lstStyle/>
          <a:p>
            <a:fld id="{AF53D937-53FA-402B-ABBB-0191DC9AA0D1}" type="datetimeFigureOut">
              <a:rPr lang="en-150" smtClean="0"/>
              <a:t>08/07/2024</a:t>
            </a:fld>
            <a:endParaRPr lang="en-150"/>
          </a:p>
        </p:txBody>
      </p:sp>
      <p:sp>
        <p:nvSpPr>
          <p:cNvPr id="5" name="Footer Placeholder 4">
            <a:extLst>
              <a:ext uri="{FF2B5EF4-FFF2-40B4-BE49-F238E27FC236}">
                <a16:creationId xmlns:a16="http://schemas.microsoft.com/office/drawing/2014/main" id="{82B82945-BFAA-AFB0-E67A-179833F190B7}"/>
              </a:ext>
            </a:extLst>
          </p:cNvPr>
          <p:cNvSpPr>
            <a:spLocks noGrp="1"/>
          </p:cNvSpPr>
          <p:nvPr>
            <p:ph type="ftr" sz="quarter" idx="11"/>
          </p:nvPr>
        </p:nvSpPr>
        <p:spPr/>
        <p:txBody>
          <a:bodyPr/>
          <a:lstStyle/>
          <a:p>
            <a:endParaRPr lang="en-150"/>
          </a:p>
        </p:txBody>
      </p:sp>
      <p:sp>
        <p:nvSpPr>
          <p:cNvPr id="6" name="Slide Number Placeholder 5">
            <a:extLst>
              <a:ext uri="{FF2B5EF4-FFF2-40B4-BE49-F238E27FC236}">
                <a16:creationId xmlns:a16="http://schemas.microsoft.com/office/drawing/2014/main" id="{316018B7-75D5-4681-315D-2A212E50DF82}"/>
              </a:ext>
            </a:extLst>
          </p:cNvPr>
          <p:cNvSpPr>
            <a:spLocks noGrp="1"/>
          </p:cNvSpPr>
          <p:nvPr>
            <p:ph type="sldNum" sz="quarter" idx="12"/>
          </p:nvPr>
        </p:nvSpPr>
        <p:spPr/>
        <p:txBody>
          <a:bodyPr/>
          <a:lstStyle/>
          <a:p>
            <a:fld id="{2108B42A-7108-48F6-B1EB-DCAB7FDF4534}" type="slidenum">
              <a:rPr lang="en-150" smtClean="0"/>
              <a:t>‹#›</a:t>
            </a:fld>
            <a:endParaRPr lang="en-150"/>
          </a:p>
        </p:txBody>
      </p:sp>
    </p:spTree>
    <p:extLst>
      <p:ext uri="{BB962C8B-B14F-4D97-AF65-F5344CB8AC3E}">
        <p14:creationId xmlns:p14="http://schemas.microsoft.com/office/powerpoint/2010/main" val="11881562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263FB-FF76-C184-0E16-0EFE06E587F0}"/>
              </a:ext>
            </a:extLst>
          </p:cNvPr>
          <p:cNvSpPr>
            <a:spLocks noGrp="1"/>
          </p:cNvSpPr>
          <p:nvPr>
            <p:ph type="title"/>
          </p:nvPr>
        </p:nvSpPr>
        <p:spPr/>
        <p:txBody>
          <a:bodyPr/>
          <a:lstStyle/>
          <a:p>
            <a:r>
              <a:rPr lang="en-US"/>
              <a:t>Click to edit Master title style</a:t>
            </a:r>
            <a:endParaRPr lang="en-150"/>
          </a:p>
        </p:txBody>
      </p:sp>
      <p:sp>
        <p:nvSpPr>
          <p:cNvPr id="3" name="Content Placeholder 2">
            <a:extLst>
              <a:ext uri="{FF2B5EF4-FFF2-40B4-BE49-F238E27FC236}">
                <a16:creationId xmlns:a16="http://schemas.microsoft.com/office/drawing/2014/main" id="{7155B4E2-1D25-9B02-2806-CB6E51264AB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150"/>
          </a:p>
        </p:txBody>
      </p:sp>
      <p:sp>
        <p:nvSpPr>
          <p:cNvPr id="4" name="Content Placeholder 3">
            <a:extLst>
              <a:ext uri="{FF2B5EF4-FFF2-40B4-BE49-F238E27FC236}">
                <a16:creationId xmlns:a16="http://schemas.microsoft.com/office/drawing/2014/main" id="{72DBADA3-6443-99E6-04EC-8520FB5376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150"/>
          </a:p>
        </p:txBody>
      </p:sp>
      <p:sp>
        <p:nvSpPr>
          <p:cNvPr id="5" name="Date Placeholder 4">
            <a:extLst>
              <a:ext uri="{FF2B5EF4-FFF2-40B4-BE49-F238E27FC236}">
                <a16:creationId xmlns:a16="http://schemas.microsoft.com/office/drawing/2014/main" id="{30842D61-1DF0-F3E5-1158-0E639F642706}"/>
              </a:ext>
            </a:extLst>
          </p:cNvPr>
          <p:cNvSpPr>
            <a:spLocks noGrp="1"/>
          </p:cNvSpPr>
          <p:nvPr>
            <p:ph type="dt" sz="half" idx="10"/>
          </p:nvPr>
        </p:nvSpPr>
        <p:spPr/>
        <p:txBody>
          <a:bodyPr/>
          <a:lstStyle/>
          <a:p>
            <a:fld id="{AF53D937-53FA-402B-ABBB-0191DC9AA0D1}" type="datetimeFigureOut">
              <a:rPr lang="en-150" smtClean="0"/>
              <a:t>08/07/2024</a:t>
            </a:fld>
            <a:endParaRPr lang="en-150"/>
          </a:p>
        </p:txBody>
      </p:sp>
      <p:sp>
        <p:nvSpPr>
          <p:cNvPr id="6" name="Footer Placeholder 5">
            <a:extLst>
              <a:ext uri="{FF2B5EF4-FFF2-40B4-BE49-F238E27FC236}">
                <a16:creationId xmlns:a16="http://schemas.microsoft.com/office/drawing/2014/main" id="{237C1DD6-1881-8325-8620-35DE63460065}"/>
              </a:ext>
            </a:extLst>
          </p:cNvPr>
          <p:cNvSpPr>
            <a:spLocks noGrp="1"/>
          </p:cNvSpPr>
          <p:nvPr>
            <p:ph type="ftr" sz="quarter" idx="11"/>
          </p:nvPr>
        </p:nvSpPr>
        <p:spPr/>
        <p:txBody>
          <a:bodyPr/>
          <a:lstStyle/>
          <a:p>
            <a:endParaRPr lang="en-150"/>
          </a:p>
        </p:txBody>
      </p:sp>
      <p:sp>
        <p:nvSpPr>
          <p:cNvPr id="7" name="Slide Number Placeholder 6">
            <a:extLst>
              <a:ext uri="{FF2B5EF4-FFF2-40B4-BE49-F238E27FC236}">
                <a16:creationId xmlns:a16="http://schemas.microsoft.com/office/drawing/2014/main" id="{753BA572-3EC0-1D47-A6C9-DE756AC2AE33}"/>
              </a:ext>
            </a:extLst>
          </p:cNvPr>
          <p:cNvSpPr>
            <a:spLocks noGrp="1"/>
          </p:cNvSpPr>
          <p:nvPr>
            <p:ph type="sldNum" sz="quarter" idx="12"/>
          </p:nvPr>
        </p:nvSpPr>
        <p:spPr/>
        <p:txBody>
          <a:bodyPr/>
          <a:lstStyle/>
          <a:p>
            <a:fld id="{2108B42A-7108-48F6-B1EB-DCAB7FDF4534}" type="slidenum">
              <a:rPr lang="en-150" smtClean="0"/>
              <a:t>‹#›</a:t>
            </a:fld>
            <a:endParaRPr lang="en-150"/>
          </a:p>
        </p:txBody>
      </p:sp>
    </p:spTree>
    <p:extLst>
      <p:ext uri="{BB962C8B-B14F-4D97-AF65-F5344CB8AC3E}">
        <p14:creationId xmlns:p14="http://schemas.microsoft.com/office/powerpoint/2010/main" val="9692767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BCDE6-CB5C-BA94-F89C-413F0CBA3198}"/>
              </a:ext>
            </a:extLst>
          </p:cNvPr>
          <p:cNvSpPr>
            <a:spLocks noGrp="1"/>
          </p:cNvSpPr>
          <p:nvPr>
            <p:ph type="title"/>
          </p:nvPr>
        </p:nvSpPr>
        <p:spPr>
          <a:xfrm>
            <a:off x="839788" y="365125"/>
            <a:ext cx="10515600" cy="1325563"/>
          </a:xfrm>
        </p:spPr>
        <p:txBody>
          <a:bodyPr/>
          <a:lstStyle/>
          <a:p>
            <a:r>
              <a:rPr lang="en-US"/>
              <a:t>Click to edit Master title style</a:t>
            </a:r>
            <a:endParaRPr lang="en-150"/>
          </a:p>
        </p:txBody>
      </p:sp>
      <p:sp>
        <p:nvSpPr>
          <p:cNvPr id="3" name="Text Placeholder 2">
            <a:extLst>
              <a:ext uri="{FF2B5EF4-FFF2-40B4-BE49-F238E27FC236}">
                <a16:creationId xmlns:a16="http://schemas.microsoft.com/office/drawing/2014/main" id="{E0FF1D54-A801-96C1-9CBF-78DC0EE751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0F6553-6E05-84D5-6DCD-6E885842AE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150"/>
          </a:p>
        </p:txBody>
      </p:sp>
      <p:sp>
        <p:nvSpPr>
          <p:cNvPr id="5" name="Text Placeholder 4">
            <a:extLst>
              <a:ext uri="{FF2B5EF4-FFF2-40B4-BE49-F238E27FC236}">
                <a16:creationId xmlns:a16="http://schemas.microsoft.com/office/drawing/2014/main" id="{587DECDA-9541-55C8-C175-5BF78F5477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7BC9AD-4729-7DFE-28BC-3AB0BCA9CDB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150"/>
          </a:p>
        </p:txBody>
      </p:sp>
      <p:sp>
        <p:nvSpPr>
          <p:cNvPr id="7" name="Date Placeholder 6">
            <a:extLst>
              <a:ext uri="{FF2B5EF4-FFF2-40B4-BE49-F238E27FC236}">
                <a16:creationId xmlns:a16="http://schemas.microsoft.com/office/drawing/2014/main" id="{56890232-017E-82DE-CD83-AFDAAE15A9E8}"/>
              </a:ext>
            </a:extLst>
          </p:cNvPr>
          <p:cNvSpPr>
            <a:spLocks noGrp="1"/>
          </p:cNvSpPr>
          <p:nvPr>
            <p:ph type="dt" sz="half" idx="10"/>
          </p:nvPr>
        </p:nvSpPr>
        <p:spPr/>
        <p:txBody>
          <a:bodyPr/>
          <a:lstStyle/>
          <a:p>
            <a:fld id="{AF53D937-53FA-402B-ABBB-0191DC9AA0D1}" type="datetimeFigureOut">
              <a:rPr lang="en-150" smtClean="0"/>
              <a:t>08/07/2024</a:t>
            </a:fld>
            <a:endParaRPr lang="en-150"/>
          </a:p>
        </p:txBody>
      </p:sp>
      <p:sp>
        <p:nvSpPr>
          <p:cNvPr id="8" name="Footer Placeholder 7">
            <a:extLst>
              <a:ext uri="{FF2B5EF4-FFF2-40B4-BE49-F238E27FC236}">
                <a16:creationId xmlns:a16="http://schemas.microsoft.com/office/drawing/2014/main" id="{693FE513-D14C-69DA-4A4D-6012E09EAF48}"/>
              </a:ext>
            </a:extLst>
          </p:cNvPr>
          <p:cNvSpPr>
            <a:spLocks noGrp="1"/>
          </p:cNvSpPr>
          <p:nvPr>
            <p:ph type="ftr" sz="quarter" idx="11"/>
          </p:nvPr>
        </p:nvSpPr>
        <p:spPr/>
        <p:txBody>
          <a:bodyPr/>
          <a:lstStyle/>
          <a:p>
            <a:endParaRPr lang="en-150"/>
          </a:p>
        </p:txBody>
      </p:sp>
      <p:sp>
        <p:nvSpPr>
          <p:cNvPr id="9" name="Slide Number Placeholder 8">
            <a:extLst>
              <a:ext uri="{FF2B5EF4-FFF2-40B4-BE49-F238E27FC236}">
                <a16:creationId xmlns:a16="http://schemas.microsoft.com/office/drawing/2014/main" id="{18B0836D-AD03-B8D3-C3B1-8FA8B7D47A79}"/>
              </a:ext>
            </a:extLst>
          </p:cNvPr>
          <p:cNvSpPr>
            <a:spLocks noGrp="1"/>
          </p:cNvSpPr>
          <p:nvPr>
            <p:ph type="sldNum" sz="quarter" idx="12"/>
          </p:nvPr>
        </p:nvSpPr>
        <p:spPr/>
        <p:txBody>
          <a:bodyPr/>
          <a:lstStyle/>
          <a:p>
            <a:fld id="{2108B42A-7108-48F6-B1EB-DCAB7FDF4534}" type="slidenum">
              <a:rPr lang="en-150" smtClean="0"/>
              <a:t>‹#›</a:t>
            </a:fld>
            <a:endParaRPr lang="en-150"/>
          </a:p>
        </p:txBody>
      </p:sp>
    </p:spTree>
    <p:extLst>
      <p:ext uri="{BB962C8B-B14F-4D97-AF65-F5344CB8AC3E}">
        <p14:creationId xmlns:p14="http://schemas.microsoft.com/office/powerpoint/2010/main" val="352656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32D84-385E-E87D-CE01-0CE209D30995}"/>
              </a:ext>
            </a:extLst>
          </p:cNvPr>
          <p:cNvSpPr>
            <a:spLocks noGrp="1"/>
          </p:cNvSpPr>
          <p:nvPr>
            <p:ph type="title"/>
          </p:nvPr>
        </p:nvSpPr>
        <p:spPr/>
        <p:txBody>
          <a:bodyPr/>
          <a:lstStyle/>
          <a:p>
            <a:r>
              <a:rPr lang="en-US"/>
              <a:t>Click to edit Master title style</a:t>
            </a:r>
            <a:endParaRPr lang="en-150"/>
          </a:p>
        </p:txBody>
      </p:sp>
      <p:sp>
        <p:nvSpPr>
          <p:cNvPr id="3" name="Date Placeholder 2">
            <a:extLst>
              <a:ext uri="{FF2B5EF4-FFF2-40B4-BE49-F238E27FC236}">
                <a16:creationId xmlns:a16="http://schemas.microsoft.com/office/drawing/2014/main" id="{3184EEFF-003C-C8A8-4F3E-961E0B9E3855}"/>
              </a:ext>
            </a:extLst>
          </p:cNvPr>
          <p:cNvSpPr>
            <a:spLocks noGrp="1"/>
          </p:cNvSpPr>
          <p:nvPr>
            <p:ph type="dt" sz="half" idx="10"/>
          </p:nvPr>
        </p:nvSpPr>
        <p:spPr/>
        <p:txBody>
          <a:bodyPr/>
          <a:lstStyle/>
          <a:p>
            <a:fld id="{AF53D937-53FA-402B-ABBB-0191DC9AA0D1}" type="datetimeFigureOut">
              <a:rPr lang="en-150" smtClean="0"/>
              <a:t>08/07/2024</a:t>
            </a:fld>
            <a:endParaRPr lang="en-150"/>
          </a:p>
        </p:txBody>
      </p:sp>
      <p:sp>
        <p:nvSpPr>
          <p:cNvPr id="4" name="Footer Placeholder 3">
            <a:extLst>
              <a:ext uri="{FF2B5EF4-FFF2-40B4-BE49-F238E27FC236}">
                <a16:creationId xmlns:a16="http://schemas.microsoft.com/office/drawing/2014/main" id="{9454720F-5886-79E9-EDFA-4E3BF8243C02}"/>
              </a:ext>
            </a:extLst>
          </p:cNvPr>
          <p:cNvSpPr>
            <a:spLocks noGrp="1"/>
          </p:cNvSpPr>
          <p:nvPr>
            <p:ph type="ftr" sz="quarter" idx="11"/>
          </p:nvPr>
        </p:nvSpPr>
        <p:spPr/>
        <p:txBody>
          <a:bodyPr/>
          <a:lstStyle/>
          <a:p>
            <a:endParaRPr lang="en-150"/>
          </a:p>
        </p:txBody>
      </p:sp>
      <p:sp>
        <p:nvSpPr>
          <p:cNvPr id="5" name="Slide Number Placeholder 4">
            <a:extLst>
              <a:ext uri="{FF2B5EF4-FFF2-40B4-BE49-F238E27FC236}">
                <a16:creationId xmlns:a16="http://schemas.microsoft.com/office/drawing/2014/main" id="{DE2F7834-79DE-3145-6524-C802A8EEFD27}"/>
              </a:ext>
            </a:extLst>
          </p:cNvPr>
          <p:cNvSpPr>
            <a:spLocks noGrp="1"/>
          </p:cNvSpPr>
          <p:nvPr>
            <p:ph type="sldNum" sz="quarter" idx="12"/>
          </p:nvPr>
        </p:nvSpPr>
        <p:spPr/>
        <p:txBody>
          <a:bodyPr/>
          <a:lstStyle/>
          <a:p>
            <a:fld id="{2108B42A-7108-48F6-B1EB-DCAB7FDF4534}" type="slidenum">
              <a:rPr lang="en-150" smtClean="0"/>
              <a:t>‹#›</a:t>
            </a:fld>
            <a:endParaRPr lang="en-150"/>
          </a:p>
        </p:txBody>
      </p:sp>
    </p:spTree>
    <p:extLst>
      <p:ext uri="{BB962C8B-B14F-4D97-AF65-F5344CB8AC3E}">
        <p14:creationId xmlns:p14="http://schemas.microsoft.com/office/powerpoint/2010/main" val="2266038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92F3AA-28CA-020C-02EA-073A8A8BA40D}"/>
              </a:ext>
            </a:extLst>
          </p:cNvPr>
          <p:cNvSpPr>
            <a:spLocks noGrp="1"/>
          </p:cNvSpPr>
          <p:nvPr>
            <p:ph type="dt" sz="half" idx="10"/>
          </p:nvPr>
        </p:nvSpPr>
        <p:spPr/>
        <p:txBody>
          <a:bodyPr/>
          <a:lstStyle/>
          <a:p>
            <a:fld id="{AF53D937-53FA-402B-ABBB-0191DC9AA0D1}" type="datetimeFigureOut">
              <a:rPr lang="en-150" smtClean="0"/>
              <a:t>08/07/2024</a:t>
            </a:fld>
            <a:endParaRPr lang="en-150"/>
          </a:p>
        </p:txBody>
      </p:sp>
      <p:sp>
        <p:nvSpPr>
          <p:cNvPr id="3" name="Footer Placeholder 2">
            <a:extLst>
              <a:ext uri="{FF2B5EF4-FFF2-40B4-BE49-F238E27FC236}">
                <a16:creationId xmlns:a16="http://schemas.microsoft.com/office/drawing/2014/main" id="{7199466F-6783-742B-1912-962AFC8319B7}"/>
              </a:ext>
            </a:extLst>
          </p:cNvPr>
          <p:cNvSpPr>
            <a:spLocks noGrp="1"/>
          </p:cNvSpPr>
          <p:nvPr>
            <p:ph type="ftr" sz="quarter" idx="11"/>
          </p:nvPr>
        </p:nvSpPr>
        <p:spPr/>
        <p:txBody>
          <a:bodyPr/>
          <a:lstStyle/>
          <a:p>
            <a:endParaRPr lang="en-150"/>
          </a:p>
        </p:txBody>
      </p:sp>
      <p:sp>
        <p:nvSpPr>
          <p:cNvPr id="4" name="Slide Number Placeholder 3">
            <a:extLst>
              <a:ext uri="{FF2B5EF4-FFF2-40B4-BE49-F238E27FC236}">
                <a16:creationId xmlns:a16="http://schemas.microsoft.com/office/drawing/2014/main" id="{0EC01D93-ADF0-8587-9E66-EC4486E84001}"/>
              </a:ext>
            </a:extLst>
          </p:cNvPr>
          <p:cNvSpPr>
            <a:spLocks noGrp="1"/>
          </p:cNvSpPr>
          <p:nvPr>
            <p:ph type="sldNum" sz="quarter" idx="12"/>
          </p:nvPr>
        </p:nvSpPr>
        <p:spPr/>
        <p:txBody>
          <a:bodyPr/>
          <a:lstStyle/>
          <a:p>
            <a:fld id="{2108B42A-7108-48F6-B1EB-DCAB7FDF4534}" type="slidenum">
              <a:rPr lang="en-150" smtClean="0"/>
              <a:t>‹#›</a:t>
            </a:fld>
            <a:endParaRPr lang="en-150"/>
          </a:p>
        </p:txBody>
      </p:sp>
    </p:spTree>
    <p:extLst>
      <p:ext uri="{BB962C8B-B14F-4D97-AF65-F5344CB8AC3E}">
        <p14:creationId xmlns:p14="http://schemas.microsoft.com/office/powerpoint/2010/main" val="519591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C0304-2896-B774-F428-5937B12D22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150"/>
          </a:p>
        </p:txBody>
      </p:sp>
      <p:sp>
        <p:nvSpPr>
          <p:cNvPr id="3" name="Content Placeholder 2">
            <a:extLst>
              <a:ext uri="{FF2B5EF4-FFF2-40B4-BE49-F238E27FC236}">
                <a16:creationId xmlns:a16="http://schemas.microsoft.com/office/drawing/2014/main" id="{7179170E-BD59-A94F-9AE1-B77D0C99ADA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150"/>
          </a:p>
        </p:txBody>
      </p:sp>
      <p:sp>
        <p:nvSpPr>
          <p:cNvPr id="4" name="Text Placeholder 3">
            <a:extLst>
              <a:ext uri="{FF2B5EF4-FFF2-40B4-BE49-F238E27FC236}">
                <a16:creationId xmlns:a16="http://schemas.microsoft.com/office/drawing/2014/main" id="{E2713720-87DC-A935-E7D4-C4CE7D00AF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E448F6-DD95-B4F4-8664-8D4F70FBABE3}"/>
              </a:ext>
            </a:extLst>
          </p:cNvPr>
          <p:cNvSpPr>
            <a:spLocks noGrp="1"/>
          </p:cNvSpPr>
          <p:nvPr>
            <p:ph type="dt" sz="half" idx="10"/>
          </p:nvPr>
        </p:nvSpPr>
        <p:spPr/>
        <p:txBody>
          <a:bodyPr/>
          <a:lstStyle/>
          <a:p>
            <a:fld id="{AF53D937-53FA-402B-ABBB-0191DC9AA0D1}" type="datetimeFigureOut">
              <a:rPr lang="en-150" smtClean="0"/>
              <a:t>08/07/2024</a:t>
            </a:fld>
            <a:endParaRPr lang="en-150"/>
          </a:p>
        </p:txBody>
      </p:sp>
      <p:sp>
        <p:nvSpPr>
          <p:cNvPr id="6" name="Footer Placeholder 5">
            <a:extLst>
              <a:ext uri="{FF2B5EF4-FFF2-40B4-BE49-F238E27FC236}">
                <a16:creationId xmlns:a16="http://schemas.microsoft.com/office/drawing/2014/main" id="{A3425B97-3411-BD4F-DD62-82F283A24DE7}"/>
              </a:ext>
            </a:extLst>
          </p:cNvPr>
          <p:cNvSpPr>
            <a:spLocks noGrp="1"/>
          </p:cNvSpPr>
          <p:nvPr>
            <p:ph type="ftr" sz="quarter" idx="11"/>
          </p:nvPr>
        </p:nvSpPr>
        <p:spPr/>
        <p:txBody>
          <a:bodyPr/>
          <a:lstStyle/>
          <a:p>
            <a:endParaRPr lang="en-150"/>
          </a:p>
        </p:txBody>
      </p:sp>
      <p:sp>
        <p:nvSpPr>
          <p:cNvPr id="7" name="Slide Number Placeholder 6">
            <a:extLst>
              <a:ext uri="{FF2B5EF4-FFF2-40B4-BE49-F238E27FC236}">
                <a16:creationId xmlns:a16="http://schemas.microsoft.com/office/drawing/2014/main" id="{29E30639-F7BD-05B6-6A84-C99A4C095657}"/>
              </a:ext>
            </a:extLst>
          </p:cNvPr>
          <p:cNvSpPr>
            <a:spLocks noGrp="1"/>
          </p:cNvSpPr>
          <p:nvPr>
            <p:ph type="sldNum" sz="quarter" idx="12"/>
          </p:nvPr>
        </p:nvSpPr>
        <p:spPr/>
        <p:txBody>
          <a:bodyPr/>
          <a:lstStyle/>
          <a:p>
            <a:fld id="{2108B42A-7108-48F6-B1EB-DCAB7FDF4534}" type="slidenum">
              <a:rPr lang="en-150" smtClean="0"/>
              <a:t>‹#›</a:t>
            </a:fld>
            <a:endParaRPr lang="en-150"/>
          </a:p>
        </p:txBody>
      </p:sp>
    </p:spTree>
    <p:extLst>
      <p:ext uri="{BB962C8B-B14F-4D97-AF65-F5344CB8AC3E}">
        <p14:creationId xmlns:p14="http://schemas.microsoft.com/office/powerpoint/2010/main" val="305250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9C27E-3E2C-6381-F471-EA46D135FF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150"/>
          </a:p>
        </p:txBody>
      </p:sp>
      <p:sp>
        <p:nvSpPr>
          <p:cNvPr id="3" name="Picture Placeholder 2">
            <a:extLst>
              <a:ext uri="{FF2B5EF4-FFF2-40B4-BE49-F238E27FC236}">
                <a16:creationId xmlns:a16="http://schemas.microsoft.com/office/drawing/2014/main" id="{E7FDB657-CA88-A128-F077-4C750A5246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150"/>
          </a:p>
        </p:txBody>
      </p:sp>
      <p:sp>
        <p:nvSpPr>
          <p:cNvPr id="4" name="Text Placeholder 3">
            <a:extLst>
              <a:ext uri="{FF2B5EF4-FFF2-40B4-BE49-F238E27FC236}">
                <a16:creationId xmlns:a16="http://schemas.microsoft.com/office/drawing/2014/main" id="{8CE2E5E7-2508-CF5D-D8FA-7AE6D3A50A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5CDCC4-5768-2A40-55EC-FD4D358180DD}"/>
              </a:ext>
            </a:extLst>
          </p:cNvPr>
          <p:cNvSpPr>
            <a:spLocks noGrp="1"/>
          </p:cNvSpPr>
          <p:nvPr>
            <p:ph type="dt" sz="half" idx="10"/>
          </p:nvPr>
        </p:nvSpPr>
        <p:spPr/>
        <p:txBody>
          <a:bodyPr/>
          <a:lstStyle/>
          <a:p>
            <a:fld id="{AF53D937-53FA-402B-ABBB-0191DC9AA0D1}" type="datetimeFigureOut">
              <a:rPr lang="en-150" smtClean="0"/>
              <a:t>08/07/2024</a:t>
            </a:fld>
            <a:endParaRPr lang="en-150"/>
          </a:p>
        </p:txBody>
      </p:sp>
      <p:sp>
        <p:nvSpPr>
          <p:cNvPr id="6" name="Footer Placeholder 5">
            <a:extLst>
              <a:ext uri="{FF2B5EF4-FFF2-40B4-BE49-F238E27FC236}">
                <a16:creationId xmlns:a16="http://schemas.microsoft.com/office/drawing/2014/main" id="{E77AA2DB-567E-C1A6-78D2-36DF20BD15A1}"/>
              </a:ext>
            </a:extLst>
          </p:cNvPr>
          <p:cNvSpPr>
            <a:spLocks noGrp="1"/>
          </p:cNvSpPr>
          <p:nvPr>
            <p:ph type="ftr" sz="quarter" idx="11"/>
          </p:nvPr>
        </p:nvSpPr>
        <p:spPr/>
        <p:txBody>
          <a:bodyPr/>
          <a:lstStyle/>
          <a:p>
            <a:endParaRPr lang="en-150"/>
          </a:p>
        </p:txBody>
      </p:sp>
      <p:sp>
        <p:nvSpPr>
          <p:cNvPr id="7" name="Slide Number Placeholder 6">
            <a:extLst>
              <a:ext uri="{FF2B5EF4-FFF2-40B4-BE49-F238E27FC236}">
                <a16:creationId xmlns:a16="http://schemas.microsoft.com/office/drawing/2014/main" id="{C0F3A592-7E92-9FB7-EEE6-BA9221F27420}"/>
              </a:ext>
            </a:extLst>
          </p:cNvPr>
          <p:cNvSpPr>
            <a:spLocks noGrp="1"/>
          </p:cNvSpPr>
          <p:nvPr>
            <p:ph type="sldNum" sz="quarter" idx="12"/>
          </p:nvPr>
        </p:nvSpPr>
        <p:spPr/>
        <p:txBody>
          <a:bodyPr/>
          <a:lstStyle/>
          <a:p>
            <a:fld id="{2108B42A-7108-48F6-B1EB-DCAB7FDF4534}" type="slidenum">
              <a:rPr lang="en-150" smtClean="0"/>
              <a:t>‹#›</a:t>
            </a:fld>
            <a:endParaRPr lang="en-150"/>
          </a:p>
        </p:txBody>
      </p:sp>
    </p:spTree>
    <p:extLst>
      <p:ext uri="{BB962C8B-B14F-4D97-AF65-F5344CB8AC3E}">
        <p14:creationId xmlns:p14="http://schemas.microsoft.com/office/powerpoint/2010/main" val="1560416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681CC0-FE97-C757-1F89-74FAF89F86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150"/>
          </a:p>
        </p:txBody>
      </p:sp>
      <p:sp>
        <p:nvSpPr>
          <p:cNvPr id="3" name="Text Placeholder 2">
            <a:extLst>
              <a:ext uri="{FF2B5EF4-FFF2-40B4-BE49-F238E27FC236}">
                <a16:creationId xmlns:a16="http://schemas.microsoft.com/office/drawing/2014/main" id="{0B188D91-4169-85D0-383E-0FDE469812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150"/>
          </a:p>
        </p:txBody>
      </p:sp>
      <p:sp>
        <p:nvSpPr>
          <p:cNvPr id="4" name="Date Placeholder 3">
            <a:extLst>
              <a:ext uri="{FF2B5EF4-FFF2-40B4-BE49-F238E27FC236}">
                <a16:creationId xmlns:a16="http://schemas.microsoft.com/office/drawing/2014/main" id="{594696D1-4571-C96A-3C96-E0963F71AD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F53D937-53FA-402B-ABBB-0191DC9AA0D1}" type="datetimeFigureOut">
              <a:rPr lang="en-150" smtClean="0"/>
              <a:t>08/07/2024</a:t>
            </a:fld>
            <a:endParaRPr lang="en-150"/>
          </a:p>
        </p:txBody>
      </p:sp>
      <p:sp>
        <p:nvSpPr>
          <p:cNvPr id="5" name="Footer Placeholder 4">
            <a:extLst>
              <a:ext uri="{FF2B5EF4-FFF2-40B4-BE49-F238E27FC236}">
                <a16:creationId xmlns:a16="http://schemas.microsoft.com/office/drawing/2014/main" id="{1F0ABB11-B9D0-2F04-4C6C-6DB4D85884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150"/>
          </a:p>
        </p:txBody>
      </p:sp>
      <p:sp>
        <p:nvSpPr>
          <p:cNvPr id="6" name="Slide Number Placeholder 5">
            <a:extLst>
              <a:ext uri="{FF2B5EF4-FFF2-40B4-BE49-F238E27FC236}">
                <a16:creationId xmlns:a16="http://schemas.microsoft.com/office/drawing/2014/main" id="{6F7AA8E9-37A7-2884-1533-F8DC735AFA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108B42A-7108-48F6-B1EB-DCAB7FDF4534}" type="slidenum">
              <a:rPr lang="en-150" smtClean="0"/>
              <a:t>‹#›</a:t>
            </a:fld>
            <a:endParaRPr lang="en-150"/>
          </a:p>
        </p:txBody>
      </p:sp>
    </p:spTree>
    <p:extLst>
      <p:ext uri="{BB962C8B-B14F-4D97-AF65-F5344CB8AC3E}">
        <p14:creationId xmlns:p14="http://schemas.microsoft.com/office/powerpoint/2010/main" val="34156629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150"/>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B61A8-631C-9C9E-20E0-75859BBC18C1}"/>
              </a:ext>
            </a:extLst>
          </p:cNvPr>
          <p:cNvSpPr>
            <a:spLocks noGrp="1"/>
          </p:cNvSpPr>
          <p:nvPr>
            <p:ph type="ctrTitle"/>
          </p:nvPr>
        </p:nvSpPr>
        <p:spPr/>
        <p:txBody>
          <a:bodyPr/>
          <a:lstStyle/>
          <a:p>
            <a:r>
              <a:rPr lang="en-US" b="1" dirty="0" err="1"/>
              <a:t>EatSmart</a:t>
            </a:r>
            <a:endParaRPr lang="en-150" b="1" dirty="0"/>
          </a:p>
        </p:txBody>
      </p:sp>
      <p:sp>
        <p:nvSpPr>
          <p:cNvPr id="3" name="Subtitle 2">
            <a:extLst>
              <a:ext uri="{FF2B5EF4-FFF2-40B4-BE49-F238E27FC236}">
                <a16:creationId xmlns:a16="http://schemas.microsoft.com/office/drawing/2014/main" id="{E02DF186-3755-6456-94FA-8A3A8B2DB65B}"/>
              </a:ext>
            </a:extLst>
          </p:cNvPr>
          <p:cNvSpPr>
            <a:spLocks noGrp="1"/>
          </p:cNvSpPr>
          <p:nvPr>
            <p:ph type="subTitle" idx="1"/>
          </p:nvPr>
        </p:nvSpPr>
        <p:spPr/>
        <p:txBody>
          <a:bodyPr/>
          <a:lstStyle/>
          <a:p>
            <a:r>
              <a:rPr lang="en-US" dirty="0"/>
              <a:t>Student: Serbanescu Radu Constantin</a:t>
            </a:r>
          </a:p>
          <a:p>
            <a:r>
              <a:rPr lang="en-US" dirty="0"/>
              <a:t>Coordinating professor: </a:t>
            </a:r>
            <a:r>
              <a:rPr lang="en-US" dirty="0" err="1"/>
              <a:t>Rusu</a:t>
            </a:r>
            <a:r>
              <a:rPr lang="en-US" dirty="0"/>
              <a:t> Andrei</a:t>
            </a:r>
            <a:endParaRPr lang="en-150" dirty="0"/>
          </a:p>
        </p:txBody>
      </p:sp>
    </p:spTree>
    <p:extLst>
      <p:ext uri="{BB962C8B-B14F-4D97-AF65-F5344CB8AC3E}">
        <p14:creationId xmlns:p14="http://schemas.microsoft.com/office/powerpoint/2010/main" val="24380632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CA55D-7685-801B-DD24-05C51B717875}"/>
              </a:ext>
            </a:extLst>
          </p:cNvPr>
          <p:cNvSpPr>
            <a:spLocks noGrp="1"/>
          </p:cNvSpPr>
          <p:nvPr>
            <p:ph type="title"/>
          </p:nvPr>
        </p:nvSpPr>
        <p:spPr/>
        <p:txBody>
          <a:bodyPr/>
          <a:lstStyle/>
          <a:p>
            <a:r>
              <a:rPr lang="en-US" dirty="0"/>
              <a:t>Delivery agent account</a:t>
            </a:r>
            <a:endParaRPr lang="ro-RO" dirty="0"/>
          </a:p>
        </p:txBody>
      </p:sp>
      <p:pic>
        <p:nvPicPr>
          <p:cNvPr id="6" name="Content Placeholder 5" descr="A blue and white background&#10;&#10;Description automatically generated">
            <a:extLst>
              <a:ext uri="{FF2B5EF4-FFF2-40B4-BE49-F238E27FC236}">
                <a16:creationId xmlns:a16="http://schemas.microsoft.com/office/drawing/2014/main" id="{64D67D7C-DA03-73A6-58F4-F20D940C9FB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2967752"/>
            <a:ext cx="6172200" cy="912971"/>
          </a:xfrm>
        </p:spPr>
      </p:pic>
      <p:sp>
        <p:nvSpPr>
          <p:cNvPr id="4" name="Text Placeholder 3">
            <a:extLst>
              <a:ext uri="{FF2B5EF4-FFF2-40B4-BE49-F238E27FC236}">
                <a16:creationId xmlns:a16="http://schemas.microsoft.com/office/drawing/2014/main" id="{57D84EEE-B1AA-A78B-034F-5F3D68131D3A}"/>
              </a:ext>
            </a:extLst>
          </p:cNvPr>
          <p:cNvSpPr>
            <a:spLocks noGrp="1"/>
          </p:cNvSpPr>
          <p:nvPr>
            <p:ph type="body" sz="half" idx="2"/>
          </p:nvPr>
        </p:nvSpPr>
        <p:spPr/>
        <p:txBody>
          <a:bodyPr/>
          <a:lstStyle/>
          <a:p>
            <a:r>
              <a:rPr lang="en-US" dirty="0"/>
              <a:t>The delivery agent handles online deliveries, being able to choose which orders they will deliver and confirm on the website.</a:t>
            </a:r>
            <a:endParaRPr lang="en-150" dirty="0"/>
          </a:p>
        </p:txBody>
      </p:sp>
    </p:spTree>
    <p:extLst>
      <p:ext uri="{BB962C8B-B14F-4D97-AF65-F5344CB8AC3E}">
        <p14:creationId xmlns:p14="http://schemas.microsoft.com/office/powerpoint/2010/main" val="1370311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95F56-4435-EB4B-5C38-397BA62B8D96}"/>
              </a:ext>
            </a:extLst>
          </p:cNvPr>
          <p:cNvSpPr>
            <a:spLocks noGrp="1"/>
          </p:cNvSpPr>
          <p:nvPr>
            <p:ph type="title"/>
          </p:nvPr>
        </p:nvSpPr>
        <p:spPr/>
        <p:txBody>
          <a:bodyPr/>
          <a:lstStyle/>
          <a:p>
            <a:pPr algn="ctr"/>
            <a:r>
              <a:rPr lang="en-US" dirty="0"/>
              <a:t>Demonstration</a:t>
            </a:r>
            <a:endParaRPr lang="ro-RO" dirty="0"/>
          </a:p>
        </p:txBody>
      </p:sp>
      <p:pic>
        <p:nvPicPr>
          <p:cNvPr id="4" name="Demonstration">
            <a:hlinkClick r:id="" action="ppaction://media"/>
            <a:extLst>
              <a:ext uri="{FF2B5EF4-FFF2-40B4-BE49-F238E27FC236}">
                <a16:creationId xmlns:a16="http://schemas.microsoft.com/office/drawing/2014/main" id="{9603D7AC-1D17-85D4-67A3-B7EAD181732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3798345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69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C3AA0-5A71-2A66-DD7B-BC9822E14677}"/>
              </a:ext>
            </a:extLst>
          </p:cNvPr>
          <p:cNvSpPr>
            <a:spLocks noGrp="1"/>
          </p:cNvSpPr>
          <p:nvPr>
            <p:ph type="title"/>
          </p:nvPr>
        </p:nvSpPr>
        <p:spPr/>
        <p:txBody>
          <a:bodyPr/>
          <a:lstStyle/>
          <a:p>
            <a:r>
              <a:rPr lang="en-US" dirty="0"/>
              <a:t>Conclusion</a:t>
            </a:r>
            <a:endParaRPr lang="ro-RO" dirty="0"/>
          </a:p>
        </p:txBody>
      </p:sp>
      <p:sp>
        <p:nvSpPr>
          <p:cNvPr id="3" name="Content Placeholder 2">
            <a:extLst>
              <a:ext uri="{FF2B5EF4-FFF2-40B4-BE49-F238E27FC236}">
                <a16:creationId xmlns:a16="http://schemas.microsoft.com/office/drawing/2014/main" id="{3B830822-F385-3A2A-EFC1-44C3D9E2B62C}"/>
              </a:ext>
            </a:extLst>
          </p:cNvPr>
          <p:cNvSpPr>
            <a:spLocks noGrp="1"/>
          </p:cNvSpPr>
          <p:nvPr>
            <p:ph idx="1"/>
          </p:nvPr>
        </p:nvSpPr>
        <p:spPr/>
        <p:txBody>
          <a:bodyPr/>
          <a:lstStyle/>
          <a:p>
            <a:r>
              <a:rPr lang="en-US" dirty="0"/>
              <a:t>The </a:t>
            </a:r>
            <a:r>
              <a:rPr lang="en-US" dirty="0" err="1"/>
              <a:t>EatSmart</a:t>
            </a:r>
            <a:r>
              <a:rPr lang="en-US" dirty="0"/>
              <a:t> application is a website that deals with a restaurant's menu, customer orders (their creation and delivery), customer suggestions, restaurant food management, and the organization of employees and people associated with the restaurant.</a:t>
            </a:r>
          </a:p>
          <a:p>
            <a:r>
              <a:rPr lang="en-US" dirty="0"/>
              <a:t>Due to its customizable nature, it can be offered to multiple restaurants that want to create their own website, but lack the skills and knowledge to do so.</a:t>
            </a:r>
            <a:endParaRPr lang="ro-RO" dirty="0"/>
          </a:p>
        </p:txBody>
      </p:sp>
    </p:spTree>
    <p:extLst>
      <p:ext uri="{BB962C8B-B14F-4D97-AF65-F5344CB8AC3E}">
        <p14:creationId xmlns:p14="http://schemas.microsoft.com/office/powerpoint/2010/main" val="1836132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07E4B-FD46-805F-57B4-09DB5357A5B6}"/>
              </a:ext>
            </a:extLst>
          </p:cNvPr>
          <p:cNvSpPr>
            <a:spLocks noGrp="1"/>
          </p:cNvSpPr>
          <p:nvPr>
            <p:ph type="title"/>
          </p:nvPr>
        </p:nvSpPr>
        <p:spPr/>
        <p:txBody>
          <a:bodyPr/>
          <a:lstStyle/>
          <a:p>
            <a:r>
              <a:rPr lang="en-US" dirty="0"/>
              <a:t>Thanks and regards</a:t>
            </a:r>
            <a:endParaRPr lang="ro-RO" dirty="0"/>
          </a:p>
        </p:txBody>
      </p:sp>
      <p:sp>
        <p:nvSpPr>
          <p:cNvPr id="3" name="Content Placeholder 2">
            <a:extLst>
              <a:ext uri="{FF2B5EF4-FFF2-40B4-BE49-F238E27FC236}">
                <a16:creationId xmlns:a16="http://schemas.microsoft.com/office/drawing/2014/main" id="{FE2D5457-8E36-2455-AE1A-62FA3B99C26F}"/>
              </a:ext>
            </a:extLst>
          </p:cNvPr>
          <p:cNvSpPr>
            <a:spLocks noGrp="1"/>
          </p:cNvSpPr>
          <p:nvPr>
            <p:ph idx="1"/>
          </p:nvPr>
        </p:nvSpPr>
        <p:spPr/>
        <p:txBody>
          <a:bodyPr/>
          <a:lstStyle/>
          <a:p>
            <a:r>
              <a:rPr lang="en-US" dirty="0"/>
              <a:t>I want to thank </a:t>
            </a:r>
            <a:r>
              <a:rPr lang="en-US" dirty="0" err="1"/>
              <a:t>Rusu</a:t>
            </a:r>
            <a:r>
              <a:rPr lang="en-US" dirty="0"/>
              <a:t> Andrei for helping me with this project.</a:t>
            </a:r>
          </a:p>
          <a:p>
            <a:r>
              <a:rPr lang="en-US" dirty="0"/>
              <a:t>I want to thank every professor I had for helping me learn so many things during my 3 years at the university.</a:t>
            </a:r>
            <a:endParaRPr lang="ro-RO" dirty="0"/>
          </a:p>
        </p:txBody>
      </p:sp>
    </p:spTree>
    <p:extLst>
      <p:ext uri="{BB962C8B-B14F-4D97-AF65-F5344CB8AC3E}">
        <p14:creationId xmlns:p14="http://schemas.microsoft.com/office/powerpoint/2010/main" val="36814609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F60B2-AA00-B2FB-D55D-E0585C8D0D9A}"/>
              </a:ext>
            </a:extLst>
          </p:cNvPr>
          <p:cNvSpPr>
            <a:spLocks noGrp="1"/>
          </p:cNvSpPr>
          <p:nvPr>
            <p:ph type="title"/>
          </p:nvPr>
        </p:nvSpPr>
        <p:spPr/>
        <p:txBody>
          <a:bodyPr/>
          <a:lstStyle/>
          <a:p>
            <a:r>
              <a:rPr lang="en-US" dirty="0"/>
              <a:t>Technological details</a:t>
            </a:r>
            <a:endParaRPr lang="ro-RO" dirty="0"/>
          </a:p>
        </p:txBody>
      </p:sp>
      <p:sp>
        <p:nvSpPr>
          <p:cNvPr id="4" name="Content Placeholder 5">
            <a:extLst>
              <a:ext uri="{FF2B5EF4-FFF2-40B4-BE49-F238E27FC236}">
                <a16:creationId xmlns:a16="http://schemas.microsoft.com/office/drawing/2014/main" id="{5A9A28B4-1FE5-769D-1C80-EBE8A4B9A2BE}"/>
              </a:ext>
            </a:extLst>
          </p:cNvPr>
          <p:cNvSpPr>
            <a:spLocks noGrp="1"/>
          </p:cNvSpPr>
          <p:nvPr>
            <p:ph idx="1"/>
          </p:nvPr>
        </p:nvSpPr>
        <p:spPr>
          <a:xfrm>
            <a:off x="838200" y="1825624"/>
            <a:ext cx="10515600" cy="5032375"/>
          </a:xfrm>
        </p:spPr>
        <p:txBody>
          <a:bodyPr>
            <a:normAutofit/>
          </a:bodyPr>
          <a:lstStyle/>
          <a:p>
            <a:r>
              <a:rPr lang="en-US" dirty="0">
                <a:effectLst/>
              </a:rPr>
              <a:t>Concepts used: Model-View-Controller, relational database</a:t>
            </a:r>
          </a:p>
          <a:p>
            <a:r>
              <a:rPr lang="en-US" dirty="0">
                <a:effectLst/>
              </a:rPr>
              <a:t>Programming languages: C# (main language used), CSS, HTML, </a:t>
            </a:r>
            <a:r>
              <a:rPr lang="en-US" dirty="0" err="1">
                <a:effectLst/>
              </a:rPr>
              <a:t>Javascript</a:t>
            </a:r>
            <a:endParaRPr lang="en-US" dirty="0">
              <a:effectLst/>
            </a:endParaRPr>
          </a:p>
          <a:p>
            <a:r>
              <a:rPr lang="en-US" dirty="0">
                <a:effectLst/>
              </a:rPr>
              <a:t>Operating system used: Windows 10</a:t>
            </a:r>
          </a:p>
          <a:p>
            <a:r>
              <a:rPr lang="en-US" dirty="0">
                <a:effectLst/>
              </a:rPr>
              <a:t>Applications used: Microsoft Visual Studio (for writing the code and executing the program), Docker Desktop (for the container used by the application), Azure Data Studio (for viewing the data from the container), SendGrid (for sending account confirmation emails from the website), Google Cloud (for external authentication on the website), QRCode.js (for generating QR codes in the application)</a:t>
            </a:r>
          </a:p>
        </p:txBody>
      </p:sp>
    </p:spTree>
    <p:extLst>
      <p:ext uri="{BB962C8B-B14F-4D97-AF65-F5344CB8AC3E}">
        <p14:creationId xmlns:p14="http://schemas.microsoft.com/office/powerpoint/2010/main" val="1200871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AACDF-DEA1-9F38-AB66-B61564B8F7C3}"/>
              </a:ext>
            </a:extLst>
          </p:cNvPr>
          <p:cNvSpPr>
            <a:spLocks noGrp="1"/>
          </p:cNvSpPr>
          <p:nvPr>
            <p:ph type="title"/>
          </p:nvPr>
        </p:nvSpPr>
        <p:spPr/>
        <p:txBody>
          <a:bodyPr/>
          <a:lstStyle/>
          <a:p>
            <a:r>
              <a:rPr lang="en-US" dirty="0"/>
              <a:t>Presentation structure</a:t>
            </a:r>
            <a:endParaRPr lang="ro-RO" dirty="0"/>
          </a:p>
        </p:txBody>
      </p:sp>
      <p:sp>
        <p:nvSpPr>
          <p:cNvPr id="3" name="Content Placeholder 2">
            <a:extLst>
              <a:ext uri="{FF2B5EF4-FFF2-40B4-BE49-F238E27FC236}">
                <a16:creationId xmlns:a16="http://schemas.microsoft.com/office/drawing/2014/main" id="{B3530BAB-D3DE-F227-E19B-2D2326F22DAD}"/>
              </a:ext>
            </a:extLst>
          </p:cNvPr>
          <p:cNvSpPr>
            <a:spLocks noGrp="1"/>
          </p:cNvSpPr>
          <p:nvPr>
            <p:ph idx="1"/>
          </p:nvPr>
        </p:nvSpPr>
        <p:spPr/>
        <p:txBody>
          <a:bodyPr/>
          <a:lstStyle/>
          <a:p>
            <a:r>
              <a:rPr lang="en-US" dirty="0"/>
              <a:t>Short description</a:t>
            </a:r>
          </a:p>
          <a:p>
            <a:r>
              <a:rPr lang="en-US" dirty="0"/>
              <a:t>Presentation content</a:t>
            </a:r>
          </a:p>
          <a:p>
            <a:r>
              <a:rPr lang="en-US" dirty="0"/>
              <a:t>Demonstration</a:t>
            </a:r>
          </a:p>
          <a:p>
            <a:r>
              <a:rPr lang="en-US" dirty="0"/>
              <a:t>Conclusion</a:t>
            </a:r>
          </a:p>
          <a:p>
            <a:r>
              <a:rPr lang="en-US" dirty="0"/>
              <a:t>Thanks and regards</a:t>
            </a:r>
          </a:p>
          <a:p>
            <a:r>
              <a:rPr lang="en-US" dirty="0"/>
              <a:t>Technological details</a:t>
            </a:r>
            <a:endParaRPr lang="ro-RO" dirty="0"/>
          </a:p>
        </p:txBody>
      </p:sp>
    </p:spTree>
    <p:extLst>
      <p:ext uri="{BB962C8B-B14F-4D97-AF65-F5344CB8AC3E}">
        <p14:creationId xmlns:p14="http://schemas.microsoft.com/office/powerpoint/2010/main" val="4241007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C8CE0-DFEE-77F5-309B-7E253AFD227F}"/>
              </a:ext>
            </a:extLst>
          </p:cNvPr>
          <p:cNvSpPr>
            <a:spLocks noGrp="1"/>
          </p:cNvSpPr>
          <p:nvPr>
            <p:ph type="title"/>
          </p:nvPr>
        </p:nvSpPr>
        <p:spPr/>
        <p:txBody>
          <a:bodyPr/>
          <a:lstStyle/>
          <a:p>
            <a:r>
              <a:rPr lang="en-US" dirty="0"/>
              <a:t>Short description</a:t>
            </a:r>
            <a:endParaRPr lang="en-150" dirty="0"/>
          </a:p>
        </p:txBody>
      </p:sp>
      <p:sp>
        <p:nvSpPr>
          <p:cNvPr id="3" name="Content Placeholder 2">
            <a:extLst>
              <a:ext uri="{FF2B5EF4-FFF2-40B4-BE49-F238E27FC236}">
                <a16:creationId xmlns:a16="http://schemas.microsoft.com/office/drawing/2014/main" id="{AB2CDC82-582E-4785-14C7-CB422CDE78BF}"/>
              </a:ext>
            </a:extLst>
          </p:cNvPr>
          <p:cNvSpPr>
            <a:spLocks noGrp="1"/>
          </p:cNvSpPr>
          <p:nvPr>
            <p:ph idx="1"/>
          </p:nvPr>
        </p:nvSpPr>
        <p:spPr/>
        <p:txBody>
          <a:bodyPr/>
          <a:lstStyle/>
          <a:p>
            <a:r>
              <a:rPr lang="en-US" dirty="0" err="1"/>
              <a:t>EatSmart</a:t>
            </a:r>
            <a:r>
              <a:rPr lang="en-US" dirty="0"/>
              <a:t> is a website application for a restaurant that allows creation of food orders, updating the information presented on the website, and confirming the orders sent to the business.</a:t>
            </a:r>
          </a:p>
          <a:p>
            <a:r>
              <a:rPr lang="en-US" dirty="0" err="1"/>
              <a:t>EatSmart</a:t>
            </a:r>
            <a:r>
              <a:rPr lang="en-US" dirty="0"/>
              <a:t> will provide restaurants with an application that will reduce the time and money spent on creating their own website, being provided with an easy-to-use base.</a:t>
            </a:r>
          </a:p>
        </p:txBody>
      </p:sp>
    </p:spTree>
    <p:extLst>
      <p:ext uri="{BB962C8B-B14F-4D97-AF65-F5344CB8AC3E}">
        <p14:creationId xmlns:p14="http://schemas.microsoft.com/office/powerpoint/2010/main" val="3637451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A101C5-36B5-F24D-BC47-37BC7FDF2D33}"/>
              </a:ext>
            </a:extLst>
          </p:cNvPr>
          <p:cNvSpPr>
            <a:spLocks noGrp="1"/>
          </p:cNvSpPr>
          <p:nvPr>
            <p:ph type="title"/>
          </p:nvPr>
        </p:nvSpPr>
        <p:spPr/>
        <p:txBody>
          <a:bodyPr/>
          <a:lstStyle/>
          <a:p>
            <a:r>
              <a:rPr lang="en-US" dirty="0"/>
              <a:t>Customer account</a:t>
            </a:r>
            <a:endParaRPr lang="ro-RO" dirty="0"/>
          </a:p>
        </p:txBody>
      </p:sp>
      <p:pic>
        <p:nvPicPr>
          <p:cNvPr id="10" name="Content Placeholder 9" descr="A screenshot of a restaurant&#10;&#10;Description automatically generated">
            <a:extLst>
              <a:ext uri="{FF2B5EF4-FFF2-40B4-BE49-F238E27FC236}">
                <a16:creationId xmlns:a16="http://schemas.microsoft.com/office/drawing/2014/main" id="{61C94BE6-B7BE-9860-5967-016FA0E8869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1812072"/>
            <a:ext cx="6172200" cy="3224331"/>
          </a:xfrm>
        </p:spPr>
      </p:pic>
      <p:sp>
        <p:nvSpPr>
          <p:cNvPr id="6" name="Text Placeholder 5">
            <a:extLst>
              <a:ext uri="{FF2B5EF4-FFF2-40B4-BE49-F238E27FC236}">
                <a16:creationId xmlns:a16="http://schemas.microsoft.com/office/drawing/2014/main" id="{A6C127D7-0D00-05D9-7867-842463216A80}"/>
              </a:ext>
            </a:extLst>
          </p:cNvPr>
          <p:cNvSpPr>
            <a:spLocks noGrp="1"/>
          </p:cNvSpPr>
          <p:nvPr>
            <p:ph type="body" sz="half" idx="2"/>
          </p:nvPr>
        </p:nvSpPr>
        <p:spPr/>
        <p:txBody>
          <a:bodyPr/>
          <a:lstStyle/>
          <a:p>
            <a:r>
              <a:rPr lang="en-US" dirty="0"/>
              <a:t>Customers can see the information related to the menu and the food offered (for example: ingredients, calories, allergens, etc.), offers and suggestions. Also, they can make online orders, which will eventually be used in creating suggestions for customers.</a:t>
            </a:r>
          </a:p>
          <a:p>
            <a:r>
              <a:rPr lang="en-US" dirty="0"/>
              <a:t>Some features (shopping cart, orders, suggestions) are accessible only while logged in.</a:t>
            </a:r>
          </a:p>
        </p:txBody>
      </p:sp>
    </p:spTree>
    <p:extLst>
      <p:ext uri="{BB962C8B-B14F-4D97-AF65-F5344CB8AC3E}">
        <p14:creationId xmlns:p14="http://schemas.microsoft.com/office/powerpoint/2010/main" val="638300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519FBA-F9F3-CBC3-2B61-D00FF3FC95C9}"/>
              </a:ext>
            </a:extLst>
          </p:cNvPr>
          <p:cNvSpPr>
            <a:spLocks noGrp="1"/>
          </p:cNvSpPr>
          <p:nvPr>
            <p:ph type="title"/>
          </p:nvPr>
        </p:nvSpPr>
        <p:spPr/>
        <p:txBody>
          <a:bodyPr/>
          <a:lstStyle/>
          <a:p>
            <a:r>
              <a:rPr lang="en-US" dirty="0"/>
              <a:t>Administrator account</a:t>
            </a:r>
            <a:endParaRPr lang="ro-RO" dirty="0"/>
          </a:p>
        </p:txBody>
      </p:sp>
      <p:pic>
        <p:nvPicPr>
          <p:cNvPr id="9" name="Content Placeholder 8" descr="A screenshot of a computer&#10;&#10;Description automatically generated">
            <a:extLst>
              <a:ext uri="{FF2B5EF4-FFF2-40B4-BE49-F238E27FC236}">
                <a16:creationId xmlns:a16="http://schemas.microsoft.com/office/drawing/2014/main" id="{635E605B-14F8-E5E0-DEE1-86605C4A01F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2845594"/>
            <a:ext cx="6172200" cy="1157287"/>
          </a:xfrm>
        </p:spPr>
      </p:pic>
      <p:sp>
        <p:nvSpPr>
          <p:cNvPr id="6" name="Text Placeholder 5">
            <a:extLst>
              <a:ext uri="{FF2B5EF4-FFF2-40B4-BE49-F238E27FC236}">
                <a16:creationId xmlns:a16="http://schemas.microsoft.com/office/drawing/2014/main" id="{C80AB9A5-FC9B-CAA3-F7FB-956C40D991C5}"/>
              </a:ext>
            </a:extLst>
          </p:cNvPr>
          <p:cNvSpPr>
            <a:spLocks noGrp="1"/>
          </p:cNvSpPr>
          <p:nvPr>
            <p:ph type="body" sz="half" idx="2"/>
          </p:nvPr>
        </p:nvSpPr>
        <p:spPr/>
        <p:txBody>
          <a:bodyPr/>
          <a:lstStyle/>
          <a:p>
            <a:r>
              <a:rPr lang="en-US" dirty="0"/>
              <a:t>The administrator can change information on the website, whether it is related to the restaurant, its employees, or the companies working with the business, like its providers.</a:t>
            </a:r>
            <a:endParaRPr lang="en-150" dirty="0"/>
          </a:p>
        </p:txBody>
      </p:sp>
    </p:spTree>
    <p:extLst>
      <p:ext uri="{BB962C8B-B14F-4D97-AF65-F5344CB8AC3E}">
        <p14:creationId xmlns:p14="http://schemas.microsoft.com/office/powerpoint/2010/main" val="41819175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64A9A0-9DAC-A960-4230-E2A786FF06D1}"/>
              </a:ext>
            </a:extLst>
          </p:cNvPr>
          <p:cNvSpPr>
            <a:spLocks noGrp="1"/>
          </p:cNvSpPr>
          <p:nvPr>
            <p:ph type="title"/>
          </p:nvPr>
        </p:nvSpPr>
        <p:spPr/>
        <p:txBody>
          <a:bodyPr/>
          <a:lstStyle/>
          <a:p>
            <a:r>
              <a:rPr lang="en-US" dirty="0"/>
              <a:t>Manager account</a:t>
            </a:r>
            <a:endParaRPr lang="en-150" dirty="0"/>
          </a:p>
        </p:txBody>
      </p:sp>
      <p:pic>
        <p:nvPicPr>
          <p:cNvPr id="6" name="Content Placeholder 5" descr="A computer screen with a blue background&#10;&#10;Description automatically generated with medium confidence">
            <a:extLst>
              <a:ext uri="{FF2B5EF4-FFF2-40B4-BE49-F238E27FC236}">
                <a16:creationId xmlns:a16="http://schemas.microsoft.com/office/drawing/2014/main" id="{E3B2BFE4-C735-E5CD-E3AC-8DB12B0A754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2964537"/>
            <a:ext cx="6172200" cy="919400"/>
          </a:xfrm>
        </p:spPr>
      </p:pic>
      <p:sp>
        <p:nvSpPr>
          <p:cNvPr id="2" name="Text Placeholder 1">
            <a:extLst>
              <a:ext uri="{FF2B5EF4-FFF2-40B4-BE49-F238E27FC236}">
                <a16:creationId xmlns:a16="http://schemas.microsoft.com/office/drawing/2014/main" id="{83D67FD1-6D8D-4A24-DBF3-6F5E2FD60C1B}"/>
              </a:ext>
            </a:extLst>
          </p:cNvPr>
          <p:cNvSpPr>
            <a:spLocks noGrp="1"/>
          </p:cNvSpPr>
          <p:nvPr>
            <p:ph type="body" sz="half" idx="2"/>
          </p:nvPr>
        </p:nvSpPr>
        <p:spPr/>
        <p:txBody>
          <a:bodyPr/>
          <a:lstStyle/>
          <a:p>
            <a:r>
              <a:rPr lang="en-US" dirty="0"/>
              <a:t>The manager can add and modify offers, allergens, and other information related to the food offered by his company for the restaurant. They can also see how well the items sell.</a:t>
            </a:r>
          </a:p>
        </p:txBody>
      </p:sp>
    </p:spTree>
    <p:extLst>
      <p:ext uri="{BB962C8B-B14F-4D97-AF65-F5344CB8AC3E}">
        <p14:creationId xmlns:p14="http://schemas.microsoft.com/office/powerpoint/2010/main" val="3688305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564A9A0-9DAC-A960-4230-E2A786FF06D1}"/>
              </a:ext>
            </a:extLst>
          </p:cNvPr>
          <p:cNvSpPr>
            <a:spLocks noGrp="1"/>
          </p:cNvSpPr>
          <p:nvPr>
            <p:ph type="title"/>
          </p:nvPr>
        </p:nvSpPr>
        <p:spPr/>
        <p:txBody>
          <a:bodyPr/>
          <a:lstStyle/>
          <a:p>
            <a:r>
              <a:rPr lang="en-US" dirty="0"/>
              <a:t>Chef account</a:t>
            </a:r>
            <a:endParaRPr lang="en-150" dirty="0"/>
          </a:p>
        </p:txBody>
      </p:sp>
      <p:pic>
        <p:nvPicPr>
          <p:cNvPr id="6" name="Content Placeholder 5" descr="A screenshot of a computer&#10;&#10;Description automatically generated">
            <a:extLst>
              <a:ext uri="{FF2B5EF4-FFF2-40B4-BE49-F238E27FC236}">
                <a16:creationId xmlns:a16="http://schemas.microsoft.com/office/drawing/2014/main" id="{374F5AAF-8FFE-06D9-6BDF-2862870228C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2942034"/>
            <a:ext cx="6172200" cy="964406"/>
          </a:xfrm>
        </p:spPr>
      </p:pic>
      <p:sp>
        <p:nvSpPr>
          <p:cNvPr id="2" name="Text Placeholder 1">
            <a:extLst>
              <a:ext uri="{FF2B5EF4-FFF2-40B4-BE49-F238E27FC236}">
                <a16:creationId xmlns:a16="http://schemas.microsoft.com/office/drawing/2014/main" id="{83D67FD1-6D8D-4A24-DBF3-6F5E2FD60C1B}"/>
              </a:ext>
            </a:extLst>
          </p:cNvPr>
          <p:cNvSpPr>
            <a:spLocks noGrp="1"/>
          </p:cNvSpPr>
          <p:nvPr>
            <p:ph type="body" sz="half" idx="2"/>
          </p:nvPr>
        </p:nvSpPr>
        <p:spPr/>
        <p:txBody>
          <a:bodyPr/>
          <a:lstStyle/>
          <a:p>
            <a:r>
              <a:rPr lang="en-US" dirty="0"/>
              <a:t>The chef can add and modify ingredients, allergens, and other information related to the food created by himself for the menu. They can also see how well the items sell.</a:t>
            </a:r>
          </a:p>
        </p:txBody>
      </p:sp>
    </p:spTree>
    <p:extLst>
      <p:ext uri="{BB962C8B-B14F-4D97-AF65-F5344CB8AC3E}">
        <p14:creationId xmlns:p14="http://schemas.microsoft.com/office/powerpoint/2010/main" val="3228677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7237E-EE02-3968-6E39-56212CD5CAC6}"/>
              </a:ext>
            </a:extLst>
          </p:cNvPr>
          <p:cNvSpPr>
            <a:spLocks noGrp="1"/>
          </p:cNvSpPr>
          <p:nvPr>
            <p:ph type="title"/>
          </p:nvPr>
        </p:nvSpPr>
        <p:spPr/>
        <p:txBody>
          <a:bodyPr/>
          <a:lstStyle/>
          <a:p>
            <a:r>
              <a:rPr lang="en-US" dirty="0"/>
              <a:t>Critic account</a:t>
            </a:r>
            <a:endParaRPr lang="ro-RO" dirty="0"/>
          </a:p>
        </p:txBody>
      </p:sp>
      <p:pic>
        <p:nvPicPr>
          <p:cNvPr id="6" name="Content Placeholder 5" descr="A blue and white background&#10;&#10;Description automatically generated">
            <a:extLst>
              <a:ext uri="{FF2B5EF4-FFF2-40B4-BE49-F238E27FC236}">
                <a16:creationId xmlns:a16="http://schemas.microsoft.com/office/drawing/2014/main" id="{EE39F1A7-2BDE-91E4-89B8-D77A560848D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2985433"/>
            <a:ext cx="6172200" cy="877609"/>
          </a:xfrm>
        </p:spPr>
      </p:pic>
      <p:sp>
        <p:nvSpPr>
          <p:cNvPr id="4" name="Text Placeholder 3">
            <a:extLst>
              <a:ext uri="{FF2B5EF4-FFF2-40B4-BE49-F238E27FC236}">
                <a16:creationId xmlns:a16="http://schemas.microsoft.com/office/drawing/2014/main" id="{AB48204A-6DC0-6463-D510-B14E387399A1}"/>
              </a:ext>
            </a:extLst>
          </p:cNvPr>
          <p:cNvSpPr>
            <a:spLocks noGrp="1"/>
          </p:cNvSpPr>
          <p:nvPr>
            <p:ph type="body" sz="half" idx="2"/>
          </p:nvPr>
        </p:nvSpPr>
        <p:spPr/>
        <p:txBody>
          <a:bodyPr/>
          <a:lstStyle/>
          <a:p>
            <a:r>
              <a:rPr lang="en-US" dirty="0"/>
              <a:t>The critic can add reviews of the restaurant's food items in the name of a company.</a:t>
            </a:r>
          </a:p>
        </p:txBody>
      </p:sp>
    </p:spTree>
    <p:extLst>
      <p:ext uri="{BB962C8B-B14F-4D97-AF65-F5344CB8AC3E}">
        <p14:creationId xmlns:p14="http://schemas.microsoft.com/office/powerpoint/2010/main" val="738871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BC03F-BA87-E852-ECE9-19F8540E741C}"/>
              </a:ext>
            </a:extLst>
          </p:cNvPr>
          <p:cNvSpPr>
            <a:spLocks noGrp="1"/>
          </p:cNvSpPr>
          <p:nvPr>
            <p:ph type="title"/>
          </p:nvPr>
        </p:nvSpPr>
        <p:spPr/>
        <p:txBody>
          <a:bodyPr/>
          <a:lstStyle/>
          <a:p>
            <a:r>
              <a:rPr lang="en-US" dirty="0"/>
              <a:t>Cashier account</a:t>
            </a:r>
            <a:endParaRPr lang="ro-RO" dirty="0"/>
          </a:p>
        </p:txBody>
      </p:sp>
      <p:pic>
        <p:nvPicPr>
          <p:cNvPr id="6" name="Content Placeholder 5" descr="A blue and white background&#10;&#10;Description automatically generated">
            <a:extLst>
              <a:ext uri="{FF2B5EF4-FFF2-40B4-BE49-F238E27FC236}">
                <a16:creationId xmlns:a16="http://schemas.microsoft.com/office/drawing/2014/main" id="{78FE38D0-A744-E860-030B-BCD48F2A85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2970967"/>
            <a:ext cx="6172200" cy="906541"/>
          </a:xfrm>
        </p:spPr>
      </p:pic>
      <p:sp>
        <p:nvSpPr>
          <p:cNvPr id="4" name="Text Placeholder 3">
            <a:extLst>
              <a:ext uri="{FF2B5EF4-FFF2-40B4-BE49-F238E27FC236}">
                <a16:creationId xmlns:a16="http://schemas.microsoft.com/office/drawing/2014/main" id="{4413A96E-0EF6-FF09-BDCD-45F4244958F9}"/>
              </a:ext>
            </a:extLst>
          </p:cNvPr>
          <p:cNvSpPr>
            <a:spLocks noGrp="1"/>
          </p:cNvSpPr>
          <p:nvPr>
            <p:ph type="body" sz="half" idx="2"/>
          </p:nvPr>
        </p:nvSpPr>
        <p:spPr/>
        <p:txBody>
          <a:bodyPr/>
          <a:lstStyle/>
          <a:p>
            <a:r>
              <a:rPr lang="en-US" dirty="0"/>
              <a:t>The cashier is in charge of confirming online pickup orders and updating food stocks on the website.</a:t>
            </a:r>
          </a:p>
        </p:txBody>
      </p:sp>
    </p:spTree>
    <p:extLst>
      <p:ext uri="{BB962C8B-B14F-4D97-AF65-F5344CB8AC3E}">
        <p14:creationId xmlns:p14="http://schemas.microsoft.com/office/powerpoint/2010/main" val="565595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783</TotalTime>
  <Words>538</Words>
  <Application>Microsoft Office PowerPoint</Application>
  <PresentationFormat>Widescreen</PresentationFormat>
  <Paragraphs>40</Paragraphs>
  <Slides>14</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Aptos</vt:lpstr>
      <vt:lpstr>Aptos Display</vt:lpstr>
      <vt:lpstr>Arial</vt:lpstr>
      <vt:lpstr>Office Theme</vt:lpstr>
      <vt:lpstr>EatSmart</vt:lpstr>
      <vt:lpstr>Presentation structure</vt:lpstr>
      <vt:lpstr>Short description</vt:lpstr>
      <vt:lpstr>Customer account</vt:lpstr>
      <vt:lpstr>Administrator account</vt:lpstr>
      <vt:lpstr>Manager account</vt:lpstr>
      <vt:lpstr>Chef account</vt:lpstr>
      <vt:lpstr>Critic account</vt:lpstr>
      <vt:lpstr>Cashier account</vt:lpstr>
      <vt:lpstr>Delivery agent account</vt:lpstr>
      <vt:lpstr>Demonstration</vt:lpstr>
      <vt:lpstr>Conclusion</vt:lpstr>
      <vt:lpstr>Thanks and regards</vt:lpstr>
      <vt:lpstr>Technological details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EatSmart</dc:title>
  <dc:creator>Serbanescu Radu Constantin</dc:creator>
  <cp:lastModifiedBy>Serbanescu Radu Constantin</cp:lastModifiedBy>
  <cp:revision>85</cp:revision>
  <dcterms:created xsi:type="dcterms:W3CDTF">2024-05-23T21:16:32Z</dcterms:created>
  <dcterms:modified xsi:type="dcterms:W3CDTF">2024-07-08T11:19:23Z</dcterms:modified>
</cp:coreProperties>
</file>

<file path=docProps/thumbnail.jpeg>
</file>